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2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1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5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7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5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4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6B1E6-585D-474A-BF7A-758B5E65FB6F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6E150-D8B2-448C-9A2D-7308F4D75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0968"/>
            <a:ext cx="9144000" cy="731604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Sierpinski</a:t>
            </a:r>
            <a:r>
              <a:rPr lang="en-US" sz="4400" b="1" dirty="0"/>
              <a:t> Triangle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31293"/>
            <a:ext cx="9144000" cy="1655762"/>
          </a:xfrm>
        </p:spPr>
        <p:txBody>
          <a:bodyPr/>
          <a:lstStyle/>
          <a:p>
            <a:pPr marL="342900" indent="-342900" algn="just">
              <a:buFontTx/>
              <a:buChar char="-"/>
            </a:pPr>
            <a:r>
              <a:rPr lang="en-US" dirty="0"/>
              <a:t>Fractal based triangle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Any part resembles the whole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Creates infinite regression in a finite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2" y="3125756"/>
            <a:ext cx="5089750" cy="3053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35" y="3125756"/>
            <a:ext cx="3128268" cy="30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7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 what exactly is a fractal?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 geometric construction </a:t>
            </a:r>
          </a:p>
          <a:p>
            <a:pPr>
              <a:buFontTx/>
              <a:buChar char="-"/>
            </a:pPr>
            <a:r>
              <a:rPr lang="en-US" dirty="0"/>
              <a:t>Self-similar</a:t>
            </a:r>
          </a:p>
          <a:p>
            <a:pPr>
              <a:buFontTx/>
              <a:buChar char="-"/>
            </a:pPr>
            <a:r>
              <a:rPr lang="en-US" dirty="0"/>
              <a:t>Look exactly the same viewed at different 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0" y="3312368"/>
            <a:ext cx="4498910" cy="3125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66" y="3204288"/>
            <a:ext cx="3233834" cy="32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2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Application of Fractal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Antenna</a:t>
            </a:r>
          </a:p>
          <a:p>
            <a:pPr>
              <a:buFontTx/>
              <a:buChar char="-"/>
            </a:pPr>
            <a:r>
              <a:rPr lang="en-US" dirty="0"/>
              <a:t>Network</a:t>
            </a:r>
          </a:p>
          <a:p>
            <a:pPr>
              <a:buFontTx/>
              <a:buChar char="-"/>
            </a:pPr>
            <a:r>
              <a:rPr lang="en-US" dirty="0"/>
              <a:t>Neuroscience</a:t>
            </a:r>
          </a:p>
          <a:p>
            <a:pPr>
              <a:buFontTx/>
              <a:buChar char="-"/>
            </a:pPr>
            <a:r>
              <a:rPr lang="en-US" dirty="0"/>
              <a:t>Computer Graphics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7" y="4004856"/>
            <a:ext cx="3517641" cy="2198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69" y="4007280"/>
            <a:ext cx="3293706" cy="2196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3" y="4004856"/>
            <a:ext cx="3298371" cy="21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6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Fractal Antenna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An antenna uses fractal</a:t>
            </a:r>
          </a:p>
          <a:p>
            <a:pPr>
              <a:buFontTx/>
              <a:buChar char="-"/>
            </a:pPr>
            <a:r>
              <a:rPr lang="en-US" dirty="0"/>
              <a:t>Self-similar</a:t>
            </a:r>
          </a:p>
          <a:p>
            <a:pPr>
              <a:buFontTx/>
              <a:buChar char="-"/>
            </a:pPr>
            <a:r>
              <a:rPr lang="en-US" dirty="0"/>
              <a:t>Maximize length, perimeter for receive or transmit electromagnetic radiation</a:t>
            </a:r>
          </a:p>
          <a:p>
            <a:pPr>
              <a:buFontTx/>
              <a:buChar char="-"/>
            </a:pPr>
            <a:r>
              <a:rPr lang="en-US" dirty="0"/>
              <a:t>Capable of operating with good performance at many different frequencies simultaneously</a:t>
            </a:r>
          </a:p>
          <a:p>
            <a:pPr>
              <a:buFontTx/>
              <a:buChar char="-"/>
            </a:pPr>
            <a:r>
              <a:rPr lang="en-US" dirty="0"/>
              <a:t>Smaller in size</a:t>
            </a:r>
          </a:p>
        </p:txBody>
      </p:sp>
    </p:spTree>
    <p:extLst>
      <p:ext uri="{BB962C8B-B14F-4D97-AF65-F5344CB8AC3E}">
        <p14:creationId xmlns:p14="http://schemas.microsoft.com/office/powerpoint/2010/main" val="30169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4" y="1690688"/>
            <a:ext cx="5637245" cy="40546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 example of fractal antenna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0393" y="3533325"/>
            <a:ext cx="269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Shrunken fractal helix</a:t>
            </a:r>
          </a:p>
        </p:txBody>
      </p:sp>
    </p:spTree>
    <p:extLst>
      <p:ext uri="{BB962C8B-B14F-4D97-AF65-F5344CB8AC3E}">
        <p14:creationId xmlns:p14="http://schemas.microsoft.com/office/powerpoint/2010/main" val="279958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83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Sierpinski Triangle</vt:lpstr>
      <vt:lpstr>So what exactly is a fractal?</vt:lpstr>
      <vt:lpstr>Application of Fractal</vt:lpstr>
      <vt:lpstr>Fractal Antenna</vt:lpstr>
      <vt:lpstr>An example of fractal antenna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Sierpinski Triangle</dc:title>
  <dc:creator>Xiaoquan Huang</dc:creator>
  <cp:lastModifiedBy>Xiaoquan Huang</cp:lastModifiedBy>
  <cp:revision>9</cp:revision>
  <dcterms:created xsi:type="dcterms:W3CDTF">2016-10-21T19:42:36Z</dcterms:created>
  <dcterms:modified xsi:type="dcterms:W3CDTF">2016-10-21T20:38:08Z</dcterms:modified>
</cp:coreProperties>
</file>